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9" r:id="rId4"/>
    <p:sldId id="260" r:id="rId5"/>
    <p:sldId id="258" r:id="rId6"/>
    <p:sldId id="261" r:id="rId7"/>
    <p:sldId id="274" r:id="rId8"/>
    <p:sldId id="265" r:id="rId9"/>
    <p:sldId id="262" r:id="rId10"/>
    <p:sldId id="275" r:id="rId11"/>
    <p:sldId id="267" r:id="rId12"/>
    <p:sldId id="266" r:id="rId13"/>
    <p:sldId id="276" r:id="rId14"/>
    <p:sldId id="268" r:id="rId15"/>
    <p:sldId id="271" r:id="rId16"/>
    <p:sldId id="269" r:id="rId17"/>
    <p:sldId id="270" r:id="rId1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C8523-F2C4-4A6D-87BA-E2B9DA012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05639F-2264-4F1A-93B0-1D88FD072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8C73F9-EE9A-4A67-B111-D7E3697C4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D1A47-B708-421F-A2B2-FB142D8B2EC6}" type="datetimeFigureOut">
              <a:rPr lang="es-CO" smtClean="0"/>
              <a:t>8/03/2019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4394A0-AD9F-4C18-AFD5-9B06B65F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E688A8-8AA3-44DC-8A6D-9F99F223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E6AC-7B9D-4C17-8808-ED34962380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5491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43C98D-2316-49A7-A74B-EC6A04CD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15E340C-D915-419C-8F80-05D43EE3B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BA9CE7-AA01-42C7-954D-7863FE0B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D1A47-B708-421F-A2B2-FB142D8B2EC6}" type="datetimeFigureOut">
              <a:rPr lang="es-CO" smtClean="0"/>
              <a:t>8/03/2019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D07E94-0916-4630-87D8-509D6102F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B0869E-9A66-4C35-BB26-7B6613C6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E6AC-7B9D-4C17-8808-ED34962380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7131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45F4485-E31F-4B60-9AFD-8E5640491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AF29B32-232B-4A65-AD96-CB3588978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677142-0C7F-4DAC-93F7-8046B2E6A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D1A47-B708-421F-A2B2-FB142D8B2EC6}" type="datetimeFigureOut">
              <a:rPr lang="es-CO" smtClean="0"/>
              <a:t>8/03/2019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766DBB-6422-4C93-91B6-161A0F95F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7A5748-C544-46FB-9AD9-B62006E7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E6AC-7B9D-4C17-8808-ED34962380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259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4517FA-FC0D-4E85-9FD1-A55A4296A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374C5-2472-4E4E-9293-B70B646ED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CC0CCD-D933-471F-A49A-17D3EE1A3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D1A47-B708-421F-A2B2-FB142D8B2EC6}" type="datetimeFigureOut">
              <a:rPr lang="es-CO" smtClean="0"/>
              <a:t>8/03/2019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84FBCE-B19A-4EC4-8ED3-09DEADBC6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E7694A-C475-4610-95E7-E935768B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E6AC-7B9D-4C17-8808-ED34962380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6505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408D5-12CD-4DF1-877E-252B6995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3F7427-1AF4-4657-84DC-71E7FAB72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8E93EF-12E8-48B8-B873-B4FE399EF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D1A47-B708-421F-A2B2-FB142D8B2EC6}" type="datetimeFigureOut">
              <a:rPr lang="es-CO" smtClean="0"/>
              <a:t>8/03/2019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C5F31B-DDF7-4A28-9F74-D72FD4C5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2B5367-75F7-45FA-B93B-55BC195F1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E6AC-7B9D-4C17-8808-ED34962380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993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71A682-F233-47BB-835F-068A5363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6567ED-EAC2-4E20-AB3B-0BB13E745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28960C-5704-4C10-A02A-4FFE2B326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BE7975-3B66-49C6-8521-24B70D390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D1A47-B708-421F-A2B2-FB142D8B2EC6}" type="datetimeFigureOut">
              <a:rPr lang="es-CO" smtClean="0"/>
              <a:t>8/03/2019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3631A9D-987C-47CF-BD16-60E198951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A57873-9005-46C9-9CE6-65DE3B3A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E6AC-7B9D-4C17-8808-ED34962380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8425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BB86F-BE18-4BEB-8E7F-63F4EBAF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4F3D7B-4D7C-48C7-A2B4-6FE90AB6A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CBC99CD-3AA9-498F-942F-721484EC0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0B8A78C-2051-430B-BCF1-248DD2D828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E48E74A-CF1F-483B-BA87-9153F18584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D9571C5-39FE-4AAA-A82E-452043950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D1A47-B708-421F-A2B2-FB142D8B2EC6}" type="datetimeFigureOut">
              <a:rPr lang="es-CO" smtClean="0"/>
              <a:t>8/03/2019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1036C1D-07AB-4262-8B74-26E88916F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F3D39C0-CF38-4E85-9E96-4700D195C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E6AC-7B9D-4C17-8808-ED34962380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5484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81C25-1347-407C-9F9F-E35E34CD9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DA31C4-F5FE-4A8A-997B-BAEE7AD89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D1A47-B708-421F-A2B2-FB142D8B2EC6}" type="datetimeFigureOut">
              <a:rPr lang="es-CO" smtClean="0"/>
              <a:t>8/03/2019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9B9E42-3E23-465C-931F-96891EE3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84AD10-7B4A-4C17-8BA6-B4DE5146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E6AC-7B9D-4C17-8808-ED34962380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774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C79B259-5000-48E8-AEE2-C8BB587DB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D1A47-B708-421F-A2B2-FB142D8B2EC6}" type="datetimeFigureOut">
              <a:rPr lang="es-CO" smtClean="0"/>
              <a:t>8/03/2019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74ABDBF-BD09-43A6-94C0-ABF7628EA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77B259-4FFF-46B9-80C7-68DB416A5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E6AC-7B9D-4C17-8808-ED34962380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1736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F16F91-03CF-4A98-A658-89616B57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1D5D58-3F1E-4F45-BC15-3BF7C2511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293313-E96B-424E-B4AC-15915CECF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870E76-4B08-4C40-99DB-5F97A02C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D1A47-B708-421F-A2B2-FB142D8B2EC6}" type="datetimeFigureOut">
              <a:rPr lang="es-CO" smtClean="0"/>
              <a:t>8/03/2019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3BB67B-F307-4988-8B51-720F9083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AE8AA2-B9F2-42B4-B339-FDC7DB1D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E6AC-7B9D-4C17-8808-ED34962380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3433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14232-F47E-4BDE-BA99-A1E50B911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04E732F-A733-40F8-BA17-AAF33931F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7462FC-69FB-4301-8575-545073274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0AC71F6-DDEE-40A8-B9B4-783BBF609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D1A47-B708-421F-A2B2-FB142D8B2EC6}" type="datetimeFigureOut">
              <a:rPr lang="es-CO" smtClean="0"/>
              <a:t>8/03/2019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E599535-DBD8-46E9-BA01-303BBFD21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13A4AE-271D-4C78-B6C5-13D7E0C13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6E6AC-7B9D-4C17-8808-ED34962380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932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C49C40D-276F-411D-B185-DE942943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35503D-CB4F-4A2A-B141-C35E2A348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AC735F-7A64-4E72-85B7-738E3911AE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D1A47-B708-421F-A2B2-FB142D8B2EC6}" type="datetimeFigureOut">
              <a:rPr lang="es-CO" smtClean="0"/>
              <a:t>8/03/2019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B77C4D-B982-4CB3-A7A3-0F7140542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9464B4-04F9-4E04-BA98-587213A56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6E6AC-7B9D-4C17-8808-ED34962380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239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3yZi1nVz3NQ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7VW95TcJkx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lk_R49SwdQ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05692880-9150-43B6-9879-AC5BE2957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" y="0"/>
            <a:ext cx="12191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84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5D7F780-45A0-45FB-8D40-BB8F1DF7A4EE}"/>
              </a:ext>
            </a:extLst>
          </p:cNvPr>
          <p:cNvSpPr/>
          <p:nvPr/>
        </p:nvSpPr>
        <p:spPr>
          <a:xfrm>
            <a:off x="675249" y="1533378"/>
            <a:ext cx="10888394" cy="36153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52" name="Picture 4" descr="Resultado de imagen para rockstart">
            <a:extLst>
              <a:ext uri="{FF2B5EF4-FFF2-40B4-BE49-F238E27FC236}">
                <a16:creationId xmlns:a16="http://schemas.microsoft.com/office/drawing/2014/main" id="{A98B76E0-3A98-403D-A3A8-2E265FF39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22" y="2818902"/>
            <a:ext cx="10045148" cy="121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920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7A0F48BE-BA0A-44DB-B975-B43A4AEDF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4" y="0"/>
            <a:ext cx="12182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73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6EEFECE3-690E-471A-9A70-825A3DCF6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350153C-EF6D-47C9-8B94-221BD2FCA3D0}"/>
              </a:ext>
            </a:extLst>
          </p:cNvPr>
          <p:cNvSpPr txBox="1"/>
          <p:nvPr/>
        </p:nvSpPr>
        <p:spPr>
          <a:xfrm>
            <a:off x="2358887" y="1364974"/>
            <a:ext cx="139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>
                <a:solidFill>
                  <a:schemeClr val="bg1"/>
                </a:solidFill>
                <a:highlight>
                  <a:srgbClr val="0000FF"/>
                </a:highlight>
              </a:rPr>
              <a:t>person</a:t>
            </a:r>
            <a:endParaRPr lang="es-CO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13497B9-66A2-4EC4-A928-8449DD155022}"/>
              </a:ext>
            </a:extLst>
          </p:cNvPr>
          <p:cNvSpPr txBox="1"/>
          <p:nvPr/>
        </p:nvSpPr>
        <p:spPr>
          <a:xfrm>
            <a:off x="3975650" y="3646825"/>
            <a:ext cx="139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highlight>
                  <a:srgbClr val="00FFFF"/>
                </a:highlight>
              </a:rPr>
              <a:t>animal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04ECF7-7FFF-4E1B-8F5E-696FD9F99EE5}"/>
              </a:ext>
            </a:extLst>
          </p:cNvPr>
          <p:cNvSpPr txBox="1"/>
          <p:nvPr/>
        </p:nvSpPr>
        <p:spPr>
          <a:xfrm>
            <a:off x="7235687" y="4095669"/>
            <a:ext cx="139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highlight>
                  <a:srgbClr val="00FFFF"/>
                </a:highlight>
              </a:rPr>
              <a:t>animal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F4960BF-C845-463E-A4FB-2A4E41519EA6}"/>
              </a:ext>
            </a:extLst>
          </p:cNvPr>
          <p:cNvSpPr txBox="1"/>
          <p:nvPr/>
        </p:nvSpPr>
        <p:spPr>
          <a:xfrm>
            <a:off x="5400261" y="1180308"/>
            <a:ext cx="139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>
                <a:solidFill>
                  <a:schemeClr val="bg1"/>
                </a:solidFill>
                <a:highlight>
                  <a:srgbClr val="0000FF"/>
                </a:highlight>
              </a:rPr>
              <a:t>person</a:t>
            </a:r>
            <a:endParaRPr lang="es-CO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1716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84E8107-154F-4BBF-A0B4-A097B9839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777147"/>
            <a:ext cx="10905066" cy="5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40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s multimedia en línea 2" title="LinkedAi - Upload Dataset">
            <a:hlinkClick r:id="" action="ppaction://media"/>
            <a:extLst>
              <a:ext uri="{FF2B5EF4-FFF2-40B4-BE49-F238E27FC236}">
                <a16:creationId xmlns:a16="http://schemas.microsoft.com/office/drawing/2014/main" id="{B30D641D-472D-41B1-9F48-79CB3DEC49E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07930" y="609601"/>
            <a:ext cx="8976139" cy="504907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09EBB83-E3C5-487F-B48B-6986F1B5EAE6}"/>
              </a:ext>
            </a:extLst>
          </p:cNvPr>
          <p:cNvSpPr/>
          <p:nvPr/>
        </p:nvSpPr>
        <p:spPr>
          <a:xfrm>
            <a:off x="3785975" y="6017566"/>
            <a:ext cx="4620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dirty="0">
                <a:solidFill>
                  <a:srgbClr val="00B0F0"/>
                </a:solidFill>
              </a:rPr>
              <a:t>https://platform.linkedai.co/labeler</a:t>
            </a:r>
          </a:p>
        </p:txBody>
      </p:sp>
    </p:spTree>
    <p:extLst>
      <p:ext uri="{BB962C8B-B14F-4D97-AF65-F5344CB8AC3E}">
        <p14:creationId xmlns:p14="http://schemas.microsoft.com/office/powerpoint/2010/main" val="159795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75B58F19-532B-471D-8716-4381BAF03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630" y="684143"/>
            <a:ext cx="9964740" cy="54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02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C18D5CF0-E35D-4FE3-ACE1-8AB0D25FC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91746"/>
            <a:ext cx="12192000" cy="627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19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F561D2A-351C-43B3-ACBD-44B78F027126}"/>
              </a:ext>
            </a:extLst>
          </p:cNvPr>
          <p:cNvSpPr txBox="1"/>
          <p:nvPr/>
        </p:nvSpPr>
        <p:spPr>
          <a:xfrm>
            <a:off x="2584174" y="1859340"/>
            <a:ext cx="70236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9600" dirty="0"/>
              <a:t>Gracias!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2A99882-7A84-46EE-9D2A-E3D4CD0BBC7F}"/>
              </a:ext>
            </a:extLst>
          </p:cNvPr>
          <p:cNvSpPr txBox="1"/>
          <p:nvPr/>
        </p:nvSpPr>
        <p:spPr>
          <a:xfrm>
            <a:off x="3074504" y="3856383"/>
            <a:ext cx="6042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/>
              <a:t>Paula Villamarín Puertas</a:t>
            </a:r>
          </a:p>
          <a:p>
            <a:pPr algn="ctr"/>
            <a:r>
              <a:rPr lang="es-CO" sz="2400" dirty="0"/>
              <a:t>paula@linkedai.co</a:t>
            </a:r>
          </a:p>
        </p:txBody>
      </p:sp>
    </p:spTree>
    <p:extLst>
      <p:ext uri="{BB962C8B-B14F-4D97-AF65-F5344CB8AC3E}">
        <p14:creationId xmlns:p14="http://schemas.microsoft.com/office/powerpoint/2010/main" val="1220684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n relacionada">
            <a:extLst>
              <a:ext uri="{FF2B5EF4-FFF2-40B4-BE49-F238E27FC236}">
                <a16:creationId xmlns:a16="http://schemas.microsoft.com/office/drawing/2014/main" id="{11170BE3-65F6-463A-8F71-C0ADAB7EC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r="4507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377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title="How Kiwi works">
            <a:hlinkClick r:id="" action="ppaction://media"/>
            <a:extLst>
              <a:ext uri="{FF2B5EF4-FFF2-40B4-BE49-F238E27FC236}">
                <a16:creationId xmlns:a16="http://schemas.microsoft.com/office/drawing/2014/main" id="{5275C6D2-EE2B-4F29-ACAC-4D2D059E4F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7991" y="713245"/>
            <a:ext cx="9656017" cy="543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8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K5vJc37hCme4JAQtebL0tgohUaKKZhGrk9q7HJyaXPaO2Hu7p4863G0ObVLMT3zWkTQ4zh8W0tbnVAh0LIcZHKhXFeHUYqOGZ5kusXXE0r0Ed_0aLCio7UKgEk4uFDf9fHhQhy4LFkG6NPNT0aOsqiISgh8leo8GTC9djlPiMAx7Vp70sOxaHk3meL2armt3odThLPSI9jyPzbhuR8175lxb2yUu4BbC-LeiwpV6B6nQ-ReAJCRYtOHK0jVk4J_w19Vc24Q-j3-eAM6GHuALvzPiiUvD27mQgFa3k5iW48m12Y7oOlbq2dzsI3DwLrZaLoIYQTRkxy5be1rPlLeb1GfMnKXyTIsVHpvsH5mj6zqtIyiRyMCDCkEbj33ylbLqsjSw9MhhX-otXVQMZVCxZQiZOmX1EwRyWLIGMX9MExoiFAX6uXEzai0jJen-po_q4CMj7srkeC9XitKeAFbSY_kTflk543wzVHpfuEpQlufDpxgK6Wnp_bw6KPeG-BWCRsfEby63gP-T3Z1VO_DPz4XPcM5ofOu99kGi_CnUQS61f8Uy5KSNm1NXvLCUo9uHd2zBCsD0h-MQzZsJMXwvZ88JKgAxYtmmCCrUZ88He98SwJqsmn_6c6FO7llerFE1R1B_1dkSGe1VLGXMBbx3uJOQEWi5g9GI=w900-h657-no">
            <a:extLst>
              <a:ext uri="{FF2B5EF4-FFF2-40B4-BE49-F238E27FC236}">
                <a16:creationId xmlns:a16="http://schemas.microsoft.com/office/drawing/2014/main" id="{B4D4DD53-1A33-49AE-AE88-AABAABF67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94" y="1324671"/>
            <a:ext cx="5765285" cy="420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.fbog4-1.fna.fbcdn.net/v/t35.18174-12/23960718_10155231669707712_823048834_o.png?_nc_cat=102&amp;_nc_ht=scontent.fbog4-1.fna&amp;oh=a5cd68ac757bd5e74c9c6f74f779863d&amp;oe=5C83A636">
            <a:extLst>
              <a:ext uri="{FF2B5EF4-FFF2-40B4-BE49-F238E27FC236}">
                <a16:creationId xmlns:a16="http://schemas.microsoft.com/office/drawing/2014/main" id="{60D36BE2-4DFE-4FC3-A9AF-C9B98B1CB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48" b="25128"/>
          <a:stretch/>
        </p:blipFill>
        <p:spPr bwMode="auto">
          <a:xfrm>
            <a:off x="5622482" y="1324671"/>
            <a:ext cx="6411624" cy="420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37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suelo, persona, mujer, interior&#10;&#10;Descripción generada automáticamente">
            <a:extLst>
              <a:ext uri="{FF2B5EF4-FFF2-40B4-BE49-F238E27FC236}">
                <a16:creationId xmlns:a16="http://schemas.microsoft.com/office/drawing/2014/main" id="{06B9646F-6C7E-44A7-BCA1-9F33F090C7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4" r="24159" b="5392"/>
          <a:stretch/>
        </p:blipFill>
        <p:spPr>
          <a:xfrm>
            <a:off x="861391" y="342486"/>
            <a:ext cx="4585253" cy="5965549"/>
          </a:xfrm>
          <a:prstGeom prst="rect">
            <a:avLst/>
          </a:prstGeom>
        </p:spPr>
      </p:pic>
      <p:pic>
        <p:nvPicPr>
          <p:cNvPr id="1026" name="Picture 2" descr="Resultado de imagen para kiwicampus">
            <a:extLst>
              <a:ext uri="{FF2B5EF4-FFF2-40B4-BE49-F238E27FC236}">
                <a16:creationId xmlns:a16="http://schemas.microsoft.com/office/drawing/2014/main" id="{8810DFA9-8B8A-4A1E-8C75-C72F57B41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81" y="342486"/>
            <a:ext cx="437197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kiwicampus">
            <a:extLst>
              <a:ext uri="{FF2B5EF4-FFF2-40B4-BE49-F238E27FC236}">
                <a16:creationId xmlns:a16="http://schemas.microsoft.com/office/drawing/2014/main" id="{B2699307-05BD-4985-A1C6-5FE7587AF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730" y="2762195"/>
            <a:ext cx="4733879" cy="35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484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title="KiwiBot - Computer Vision">
            <a:hlinkClick r:id="" action="ppaction://media"/>
            <a:extLst>
              <a:ext uri="{FF2B5EF4-FFF2-40B4-BE49-F238E27FC236}">
                <a16:creationId xmlns:a16="http://schemas.microsoft.com/office/drawing/2014/main" id="{C3EB5057-EFB4-4D50-A9F2-A3B55592582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64974" y="767798"/>
            <a:ext cx="9495919" cy="534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37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kBCAYOp1vD-MJoXJ9aWKwuUuDbzKLXBI6MrUCIAa747SB5g-0cbRD1kHqbhnufekCL18Ul_cebr41FxMJJSAXAq0nRkATdJQXCgibZTnBwCpBFL9xDuXq71Kw3QjRZ_YR9CaVNkPFMmbh6Q5KloCHXc3D3sdY0ucL41bOhgkA9OOx-bCR5w0PTOs-L2oIfbIyNrLg9wGKR0Q5KGiKpI6TbXGh_Br98h6TfpnjjvuRHSRleP8zCKddEn_0rs-Ha9Dgunos30unW0xK2QMeKlRXyUFpnJ51fmr-oUxpEYymd7T_y8R08S0LETiz2QfHVvXipqTykrO3NCUDwUYkexmDU15_6byI79oBm3FJYphkuxnxKqkjuqzL2ngTpv7OiUeYvKrRx2odcxeCHCojhnWjZdlySm2mknp_w3pQ3thYMOM-lQPYt7QDitRfai2ZdeWDNGZDY9nfpr2i1TUCevCm43QvobX8zVS36UvsyR55ixke5Y2YMiSZxQYP2wAdGjhxofpfgMWFiOW-0i6kvSmxJheCqcYG5vvEVKdJIf8TT07cBTk3-4baFwJyaHfaVZa8LTD-hrrQg7aznmipfRQ8F9YYO_TIKwE05dLlHjOpkL1pV2AptgxHfqlsF7nvZ_PHBz1Dqbf8_9ugoXMWwLvzvIBrd9EkiI6=w1168-h657-no">
            <a:extLst>
              <a:ext uri="{FF2B5EF4-FFF2-40B4-BE49-F238E27FC236}">
                <a16:creationId xmlns:a16="http://schemas.microsoft.com/office/drawing/2014/main" id="{85F3346B-12BF-42E4-8AC1-02FE50258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68" y="3508361"/>
            <a:ext cx="5422332" cy="305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.fbog4-1.fna.fbcdn.net/v/t34.18173-12/27720708_10155420545847712_1539211875_n.jpg?_nc_cat=110&amp;_nc_ht=scontent.fbog4-1.fna&amp;oh=2b60e4cafc176e010695089e519a9e8c&amp;oe=5C852F94">
            <a:extLst>
              <a:ext uri="{FF2B5EF4-FFF2-40B4-BE49-F238E27FC236}">
                <a16:creationId xmlns:a16="http://schemas.microsoft.com/office/drawing/2014/main" id="{D78CABE6-18E4-44BB-A929-210E570B1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445" y="327432"/>
            <a:ext cx="4778755" cy="636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qW6t_M9kE8XQwEHjY8j2NBDnnmwMsTaUCUXArJfj-OKjUkFeklaIn7eDxmbQbzKbpupywOuop3gbSN2FokypgPhUNuGowCwrKEsPE0RApa5-LO9ihPSjQ2Fb6Je4x3ZL6oNDYTnlfB_X9rBZj6oi2tw1Uv5b_qbYEMMbRd73VwMyq4sy_NGCTOsPprKub_oi3tmlI4HeRyGYcWDR50SZoJd2yykjwGyaQipmDjIADheHbckrHb6drLaOMd8Mn0fE5r7dwEAf1WoeZ1eWbOdVpn3v2FVetJKqlTn5lru4YSUHQC3CHyJhspLVGuZmHSyhByzKG6Yxvpq_NYspnoi7OF9FfoQYLdFM0njYworY-yBUYZPnqXKrV8bjuNDj_-NMORVBftEOdZSVtk6HB_916N7bnSQx88WW4ziGUQqr9IiOiOBxW4-Vt-91Fvx9fUHw5sss4pDtWOTIYAoWMxMM1_k8H0O7xaPAFJDnG179WNtSxvfAQLZWhvTbo5N0MY2uFMn4TPxPv3AHioxQ4WJ0NjGsZGZAtHfZ3k5-s4DXD4YOJ4ry21GOcx_cg8RDsOpslpkDEh9bB1w-UhErgC52FWP0u8zhQC5G-20eGNkXA43PdUBnb2jaeKsuIOP8M6ZduVdbvAGHRt17vvMi3WH5fu5OIvTs9fSe=w1168-h657-no">
            <a:extLst>
              <a:ext uri="{FF2B5EF4-FFF2-40B4-BE49-F238E27FC236}">
                <a16:creationId xmlns:a16="http://schemas.microsoft.com/office/drawing/2014/main" id="{E65BA205-3A67-4873-8A81-15B3B608A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68" y="299577"/>
            <a:ext cx="5422332" cy="305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54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que contiene carretera, árbol&#10;&#10;Descripción generada automáticamente">
            <a:extLst>
              <a:ext uri="{FF2B5EF4-FFF2-40B4-BE49-F238E27FC236}">
                <a16:creationId xmlns:a16="http://schemas.microsoft.com/office/drawing/2014/main" id="{175F5F63-6956-4924-9729-921DBA657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55269"/>
            <a:ext cx="4538122" cy="30405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que contiene exterior, carretera, edificio, cielo&#10;&#10;Descripción generada automáticamente">
            <a:extLst>
              <a:ext uri="{FF2B5EF4-FFF2-40B4-BE49-F238E27FC236}">
                <a16:creationId xmlns:a16="http://schemas.microsoft.com/office/drawing/2014/main" id="{621772A4-D930-43E0-AF48-1DDB424EE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28" y="1677185"/>
            <a:ext cx="4538121" cy="304054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9FF0796-DA59-46AC-991B-3E2CE5274F3E}"/>
              </a:ext>
            </a:extLst>
          </p:cNvPr>
          <p:cNvSpPr txBox="1"/>
          <p:nvPr/>
        </p:nvSpPr>
        <p:spPr>
          <a:xfrm>
            <a:off x="1621054" y="830464"/>
            <a:ext cx="3339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 err="1"/>
              <a:t>Labeled</a:t>
            </a:r>
            <a:r>
              <a:rPr lang="es-CO" sz="3200" dirty="0"/>
              <a:t> Data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8DC0E91-96C1-44D9-A0D3-DD5A977FF325}"/>
              </a:ext>
            </a:extLst>
          </p:cNvPr>
          <p:cNvSpPr txBox="1"/>
          <p:nvPr/>
        </p:nvSpPr>
        <p:spPr>
          <a:xfrm>
            <a:off x="7231405" y="830463"/>
            <a:ext cx="3339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dirty="0"/>
              <a:t>New Data</a:t>
            </a:r>
          </a:p>
        </p:txBody>
      </p:sp>
      <p:pic>
        <p:nvPicPr>
          <p:cNvPr id="5122" name="Picture 2" descr="Resultado de imagen para kiwicampus">
            <a:extLst>
              <a:ext uri="{FF2B5EF4-FFF2-40B4-BE49-F238E27FC236}">
                <a16:creationId xmlns:a16="http://schemas.microsoft.com/office/drawing/2014/main" id="{1B7AC144-82BD-403D-A3EE-0224BCCC3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288" y="3115524"/>
            <a:ext cx="2699509" cy="305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04E9191-28FC-4317-9DDF-4C39051C02AC}"/>
              </a:ext>
            </a:extLst>
          </p:cNvPr>
          <p:cNvSpPr txBox="1"/>
          <p:nvPr/>
        </p:nvSpPr>
        <p:spPr>
          <a:xfrm>
            <a:off x="9568070" y="2016744"/>
            <a:ext cx="88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>
                <a:solidFill>
                  <a:schemeClr val="bg1"/>
                </a:solidFill>
                <a:highlight>
                  <a:srgbClr val="FF0000"/>
                </a:highlight>
              </a:rPr>
              <a:t>sky</a:t>
            </a:r>
            <a:endParaRPr lang="es-CO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8095A87-3F76-4BFE-B81A-E34F282A6DE5}"/>
              </a:ext>
            </a:extLst>
          </p:cNvPr>
          <p:cNvSpPr txBox="1"/>
          <p:nvPr/>
        </p:nvSpPr>
        <p:spPr>
          <a:xfrm>
            <a:off x="7781806" y="2282608"/>
            <a:ext cx="116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>
                <a:solidFill>
                  <a:schemeClr val="bg1"/>
                </a:solidFill>
                <a:highlight>
                  <a:srgbClr val="FF0000"/>
                </a:highlight>
              </a:rPr>
              <a:t>building</a:t>
            </a:r>
            <a:endParaRPr lang="es-CO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F1F9606-3712-4558-9AB7-DDE5AE340FA6}"/>
              </a:ext>
            </a:extLst>
          </p:cNvPr>
          <p:cNvSpPr txBox="1"/>
          <p:nvPr/>
        </p:nvSpPr>
        <p:spPr>
          <a:xfrm>
            <a:off x="8718704" y="4102593"/>
            <a:ext cx="116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>
                <a:solidFill>
                  <a:schemeClr val="bg1"/>
                </a:solidFill>
                <a:highlight>
                  <a:srgbClr val="FF0000"/>
                </a:highlight>
              </a:rPr>
              <a:t>road</a:t>
            </a:r>
            <a:endParaRPr lang="es-CO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0E627DB-0647-41DE-A158-3E615DFDD80F}"/>
              </a:ext>
            </a:extLst>
          </p:cNvPr>
          <p:cNvSpPr txBox="1"/>
          <p:nvPr/>
        </p:nvSpPr>
        <p:spPr>
          <a:xfrm>
            <a:off x="10312055" y="3917927"/>
            <a:ext cx="116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>
                <a:solidFill>
                  <a:schemeClr val="bg1"/>
                </a:solidFill>
                <a:highlight>
                  <a:srgbClr val="FF0000"/>
                </a:highlight>
              </a:rPr>
              <a:t>sidewalk</a:t>
            </a:r>
            <a:endParaRPr lang="es-CO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EFC0762-0FA6-4A5C-A2BC-88B30C43229F}"/>
              </a:ext>
            </a:extLst>
          </p:cNvPr>
          <p:cNvSpPr txBox="1"/>
          <p:nvPr/>
        </p:nvSpPr>
        <p:spPr>
          <a:xfrm>
            <a:off x="7090867" y="3387762"/>
            <a:ext cx="116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>
                <a:solidFill>
                  <a:schemeClr val="bg1"/>
                </a:solidFill>
                <a:highlight>
                  <a:srgbClr val="FF0000"/>
                </a:highlight>
              </a:rPr>
              <a:t>tree</a:t>
            </a:r>
            <a:endParaRPr lang="es-CO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00224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7EE2604A-0E7B-44A7-A0A6-1CD74F914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C69766A-02C0-482D-8104-6F0C7F2EC5BD}"/>
              </a:ext>
            </a:extLst>
          </p:cNvPr>
          <p:cNvSpPr txBox="1"/>
          <p:nvPr/>
        </p:nvSpPr>
        <p:spPr>
          <a:xfrm>
            <a:off x="291549" y="755375"/>
            <a:ext cx="62682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0" b="1" dirty="0">
                <a:solidFill>
                  <a:schemeClr val="bg1"/>
                </a:solidFill>
              </a:rPr>
              <a:t>INTELIGENCIA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14752977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34</Words>
  <Application>Microsoft Office PowerPoint</Application>
  <PresentationFormat>Panorámica</PresentationFormat>
  <Paragraphs>16</Paragraphs>
  <Slides>17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Paula</dc:creator>
  <cp:lastModifiedBy>Maria Paula</cp:lastModifiedBy>
  <cp:revision>1</cp:revision>
  <dcterms:created xsi:type="dcterms:W3CDTF">2019-03-08T20:42:06Z</dcterms:created>
  <dcterms:modified xsi:type="dcterms:W3CDTF">2019-03-08T23:22:51Z</dcterms:modified>
</cp:coreProperties>
</file>